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430" r:id="rId3"/>
    <p:sldId id="433" r:id="rId4"/>
    <p:sldId id="436" r:id="rId5"/>
    <p:sldId id="432" r:id="rId6"/>
    <p:sldId id="431" r:id="rId7"/>
    <p:sldId id="435" r:id="rId8"/>
    <p:sldId id="43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-124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CEE7-2329-4B31-8C12-AAB64385AD8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70703-D3F5-4D34-87B4-1F278553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8025"/>
            <a:ext cx="4657725" cy="34925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2633" y="4423163"/>
            <a:ext cx="5620695" cy="308303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43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5959A8-F258-4214-85F4-F3E8D5B9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85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E0C345-93AD-43B2-ADA3-92AFFDD8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F62C6E-439A-495C-9728-10443624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0211EE-96A9-4313-A0F5-A4986A5C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20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8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58">
                <a:solidFill>
                  <a:schemeClr val="tx2"/>
                </a:solidFill>
              </a:defRPr>
            </a:lvl1pPr>
            <a:lvl2pPr marL="45715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59DC91-08F6-4CF2-A6B5-8D0A72825B4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3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FAAFB7-BDF6-4AE5-A4BB-F5C62F3A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1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996" b="0">
                <a:solidFill>
                  <a:schemeClr val="tx2"/>
                </a:solidFill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1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996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1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2FB6C7-A07A-4C75-A6D5-17CDF1F88C2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8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2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DAADF0-C89C-4B66-956B-C60D647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F8E11E-8D19-4984-ABF6-4911BBB05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75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1" y="792080"/>
            <a:ext cx="5715000" cy="5577840"/>
          </a:xfrm>
        </p:spPr>
        <p:txBody>
          <a:bodyPr/>
          <a:lstStyle>
            <a:lvl1pPr>
              <a:defRPr sz="3175"/>
            </a:lvl1pPr>
            <a:lvl2pPr>
              <a:defRPr sz="2812"/>
            </a:lvl2pPr>
            <a:lvl3pPr>
              <a:defRPr sz="2358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FC3B89-6318-4FE5-8798-B5E22387F2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21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175"/>
            </a:lvl1pPr>
            <a:lvl2pPr marL="457153" indent="0">
              <a:buNone/>
              <a:defRPr sz="2812"/>
            </a:lvl2pPr>
            <a:lvl3pPr marL="914305" indent="0">
              <a:buNone/>
              <a:defRPr sz="2358"/>
            </a:lvl3pPr>
            <a:lvl4pPr marL="1371458" indent="0">
              <a:buNone/>
              <a:defRPr sz="1996"/>
            </a:lvl4pPr>
            <a:lvl5pPr marL="1828610" indent="0">
              <a:buNone/>
              <a:defRPr sz="1996"/>
            </a:lvl5pPr>
            <a:lvl6pPr marL="2285763" indent="0">
              <a:buNone/>
              <a:defRPr sz="1996"/>
            </a:lvl6pPr>
            <a:lvl7pPr marL="2742915" indent="0">
              <a:buNone/>
              <a:defRPr sz="1996"/>
            </a:lvl7pPr>
            <a:lvl8pPr marL="3200068" indent="0">
              <a:buNone/>
              <a:defRPr sz="1996"/>
            </a:lvl8pPr>
            <a:lvl9pPr marL="3657220" indent="0">
              <a:buNone/>
              <a:defRPr sz="19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2139696" cy="4242816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2DA531-9017-4F7E-B854-9F605ED3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9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1" y="18288"/>
            <a:ext cx="4114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1" y="18288"/>
            <a:ext cx="1066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61" b="1">
                <a:solidFill>
                  <a:srgbClr val="FFFFFF"/>
                </a:solidFill>
              </a:defRPr>
            </a:lvl1pPr>
          </a:lstStyle>
          <a:p>
            <a:pPr lvl="0"/>
            <a:fld id="{FF43DDA8-F273-4E61-802D-6010594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5" rtl="0" eaLnBrk="1" latinLnBrk="0" hangingPunct="1">
        <a:spcBef>
          <a:spcPct val="0"/>
        </a:spcBef>
        <a:buNone/>
        <a:defRPr sz="399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61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2pPr>
      <a:lvl3pPr marL="731444" indent="-182861" algn="l" defTabSz="914305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005735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188597" indent="-137145" algn="l" defTabSz="914305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6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458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19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1737180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1920041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hyperlink" Target="http://www.kansascounties.org/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148320" y="1571400"/>
            <a:ext cx="9144000" cy="4147200"/>
          </a:xfrm>
        </p:spPr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latin typeface="Century Gothic" panose="020B0502020202020204" pitchFamily="34" charset="0"/>
              </a:rPr>
              <a:t>One BIG Thing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Century Gothic" panose="020B0502020202020204" pitchFamily="34" charset="0"/>
              </a:rPr>
              <a:t>March </a:t>
            </a:r>
            <a:r>
              <a:rPr lang="en-US" sz="3200" b="1" dirty="0" smtClean="0">
                <a:latin typeface="Century Gothic" panose="020B0502020202020204" pitchFamily="34" charset="0"/>
              </a:rPr>
              <a:t>13, </a:t>
            </a:r>
            <a:r>
              <a:rPr lang="en-US" sz="3200" b="1" dirty="0" smtClean="0">
                <a:latin typeface="Century Gothic" panose="020B0502020202020204" pitchFamily="34" charset="0"/>
              </a:rPr>
              <a:t>2020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0" y="456840"/>
            <a:ext cx="8285760" cy="111456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0"/>
    </mc:Choice>
    <mc:Fallback>
      <p:transition spd="slow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EC2230"/>
                </a:solidFill>
              </a:rPr>
              <a:t>One BIG Thing</a:t>
            </a:r>
            <a:endParaRPr lang="en-US" dirty="0">
              <a:solidFill>
                <a:srgbClr val="EC22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With Jay Hall</a:t>
            </a:r>
          </a:p>
          <a:p>
            <a:pPr marL="0" indent="0" algn="ctr">
              <a:buNone/>
            </a:pPr>
            <a:r>
              <a:rPr lang="en-US" dirty="0" smtClean="0"/>
              <a:t>Legislative Policy Director and General Counsel</a:t>
            </a:r>
          </a:p>
          <a:p>
            <a:pPr marL="0" indent="0" algn="ctr">
              <a:buNone/>
            </a:pPr>
            <a:r>
              <a:rPr lang="en-US" dirty="0" smtClean="0"/>
              <a:t>and Jo Shaw, KAC Law Clerk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60" y="2184840"/>
            <a:ext cx="2994278" cy="118886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96"/>
    </mc:Choice>
    <mc:Fallback>
      <p:transition spd="slow" advTm="10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0226" y="2372737"/>
            <a:ext cx="57951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hlinkClick r:id="rId5"/>
              </a:rPr>
              <a:t>www.kansascounties.org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 Updates</a:t>
            </a:r>
            <a:endParaRPr lang="en-US" sz="32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65"/>
    </mc:Choice>
    <mc:Fallback>
      <p:transition spd="slow" advTm="8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6658" y="2372737"/>
            <a:ext cx="51623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Follow us on Twitter</a:t>
            </a:r>
          </a:p>
          <a:p>
            <a:pPr algn="ctr"/>
            <a:r>
              <a:rPr lang="en-US" sz="4400" dirty="0" smtClean="0"/>
              <a:t>@</a:t>
            </a:r>
            <a:r>
              <a:rPr lang="en-US" sz="4400" dirty="0" err="1" smtClean="0"/>
              <a:t>KansasCounties</a:t>
            </a:r>
            <a:endParaRPr lang="en-US" sz="4400" dirty="0" smtClean="0"/>
          </a:p>
          <a:p>
            <a:pPr algn="ctr"/>
            <a:r>
              <a:rPr lang="en-US" sz="4400" dirty="0" smtClean="0"/>
              <a:t>@</a:t>
            </a:r>
            <a:r>
              <a:rPr lang="en-US" sz="4400" dirty="0" err="1" smtClean="0"/>
              <a:t>JayHallKS</a:t>
            </a:r>
            <a:endParaRPr lang="en-US" sz="4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0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0"/>
    </mc:Choice>
    <mc:Fallback>
      <p:transition spd="slow" advTm="4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5" y="2543176"/>
            <a:ext cx="90154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dirty="0" smtClean="0"/>
              <a:t>COVID - 19</a:t>
            </a:r>
            <a:endParaRPr lang="en-US" sz="7400" dirty="0"/>
          </a:p>
        </p:txBody>
      </p:sp>
      <p:sp>
        <p:nvSpPr>
          <p:cNvPr id="5" name="TextBox 4"/>
          <p:cNvSpPr txBox="1"/>
          <p:nvPr/>
        </p:nvSpPr>
        <p:spPr>
          <a:xfrm>
            <a:off x="2028826" y="4900613"/>
            <a:ext cx="520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Please wash your hands. Thoroughly.</a:t>
            </a:r>
            <a:endParaRPr lang="en-US" sz="24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72"/>
    </mc:Choice>
    <mc:Fallback>
      <p:transition spd="slow" advTm="9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8575" y="221486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Three basic scenarios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Go until April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Finish on March 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Finish March 20 (or sooner)!!!</a:t>
            </a:r>
          </a:p>
          <a:p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35"/>
    </mc:Choice>
    <mc:Fallback>
      <p:transition spd="slow" advTm="80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00" y="2314573"/>
            <a:ext cx="9112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00" dirty="0" smtClean="0"/>
              <a:t>And Before We Go…</a:t>
            </a:r>
            <a:endParaRPr lang="en-US" sz="74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3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1"/>
    </mc:Choice>
    <mc:Fallback>
      <p:transition spd="slow" advTm="7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28" y="1796117"/>
            <a:ext cx="912307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Hearings the week of March </a:t>
            </a:r>
            <a:r>
              <a:rPr lang="en-US" sz="2600" dirty="0" smtClean="0"/>
              <a:t>16, </a:t>
            </a:r>
            <a:r>
              <a:rPr lang="en-US" sz="2600" dirty="0" smtClean="0"/>
              <a:t>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Monday, March </a:t>
            </a:r>
            <a:r>
              <a:rPr lang="en-US" sz="1600" dirty="0" smtClean="0"/>
              <a:t>16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SB 294, which would establish notice and public hearing requirements prior to any budget increase, will be heard in House Tax at 3:30 PM in room 112-N</a:t>
            </a:r>
            <a:r>
              <a:rPr lang="en-US" sz="1600" dirty="0" smtClean="0"/>
              <a:t>.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Tuesday, March 17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SB </a:t>
            </a:r>
            <a:r>
              <a:rPr lang="en-US" sz="1600" dirty="0"/>
              <a:t>272, which would prohibit valuation on property from increasing during appeal, will be heard in House Tax at 3:30 in room 112-N</a:t>
            </a:r>
            <a:r>
              <a:rPr lang="en-US" sz="1600" dirty="0" smtClean="0"/>
              <a:t>.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HB 295, which would prohibit valuation increases solely as the result of normal repair, maintenance or replacement, will be heard in House Tax at 3:30 in room 112-N.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Wednesday</a:t>
            </a:r>
            <a:r>
              <a:rPr lang="en-US" sz="1600" dirty="0"/>
              <a:t>, March 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SB </a:t>
            </a:r>
            <a:r>
              <a:rPr lang="en-US" sz="1600" dirty="0"/>
              <a:t>264, which would allow for the removal of a person that no longer holds the office of county appraiser, will be heard in House Tax at 3:30 in room 112-N.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SB </a:t>
            </a:r>
            <a:r>
              <a:rPr lang="en-US" sz="1600" dirty="0"/>
              <a:t>266, which would require appraisal courses to be approved by the Kansas real estate appraisal board, will be heard in House Tax at 3:30 in room 112-N.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SB </a:t>
            </a:r>
            <a:r>
              <a:rPr lang="en-US" sz="1600" dirty="0"/>
              <a:t>297, which would require appraisal directives to comply with uniform standards, will be heard in House Tax at 3:30 in room 112-N.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Thursday</a:t>
            </a:r>
            <a:r>
              <a:rPr lang="en-US" sz="1600" dirty="0"/>
              <a:t>, March 19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SB </a:t>
            </a:r>
            <a:r>
              <a:rPr lang="en-US" sz="1600" dirty="0"/>
              <a:t>400, which would allow counties to impose an earnings tax, will be heard in Senate Assessment and Taxation at 9:30 in room 152-S.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/>
            <a:endParaRPr lang="en-US" sz="1200" dirty="0" smtClean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37"/>
    </mc:Choice>
    <mc:Fallback>
      <p:transition spd="slow" advTm="13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4313</TotalTime>
  <Words>308</Words>
  <Application>Microsoft Office PowerPoint</Application>
  <PresentationFormat>On-screen Show (4:3)</PresentationFormat>
  <Paragraphs>43</Paragraphs>
  <Slides>8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PowerPoint Presentation</vt:lpstr>
      <vt:lpstr>One BIG 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Armbruster</dc:creator>
  <cp:lastModifiedBy>Jay Hall</cp:lastModifiedBy>
  <cp:revision>50</cp:revision>
  <dcterms:created xsi:type="dcterms:W3CDTF">2018-10-05T02:34:33Z</dcterms:created>
  <dcterms:modified xsi:type="dcterms:W3CDTF">2020-03-13T15:15:35Z</dcterms:modified>
</cp:coreProperties>
</file>